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5" r:id="rId2"/>
    <p:sldId id="267" r:id="rId3"/>
    <p:sldId id="266" r:id="rId4"/>
    <p:sldId id="268" r:id="rId5"/>
    <p:sldId id="269" r:id="rId6"/>
    <p:sldId id="280" r:id="rId7"/>
    <p:sldId id="272" r:id="rId8"/>
    <p:sldId id="279" r:id="rId9"/>
    <p:sldId id="271" r:id="rId10"/>
    <p:sldId id="274" r:id="rId11"/>
    <p:sldId id="275" r:id="rId12"/>
    <p:sldId id="276" r:id="rId13"/>
    <p:sldId id="277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79"/>
    <p:restoredTop sz="94631"/>
  </p:normalViewPr>
  <p:slideViewPr>
    <p:cSldViewPr snapToGrid="0" snapToObjects="1">
      <p:cViewPr varScale="1">
        <p:scale>
          <a:sx n="91" d="100"/>
          <a:sy n="91" d="100"/>
        </p:scale>
        <p:origin x="21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228C7-F0C4-414E-AF98-A260A9CD08D2}" type="datetimeFigureOut">
              <a:rPr lang="en-US" smtClean="0"/>
              <a:t>6/3/18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DCF0D-F6EB-2D45-875F-4666ED34D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722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15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6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124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688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5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37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02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83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59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79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53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31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Tsugi</a:t>
            </a:r>
            <a:r>
              <a:rPr lang="en-US" dirty="0" smtClean="0"/>
              <a:t> </a:t>
            </a:r>
            <a:r>
              <a:rPr lang="en-US" smtClean="0"/>
              <a:t>At Scale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68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0"/>
            <a:ext cx="10169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68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0"/>
            <a:ext cx="10169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6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0"/>
            <a:ext cx="10169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60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Radically Open Source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Cloud Recipes Free and Apache Licensed</a:t>
            </a:r>
          </a:p>
          <a:p>
            <a:pPr lvl="1"/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tsugiproject</a:t>
            </a:r>
            <a:r>
              <a:rPr lang="en-US" dirty="0" smtClean="0"/>
              <a:t>/</a:t>
            </a:r>
            <a:r>
              <a:rPr lang="en-US" dirty="0" err="1" smtClean="0"/>
              <a:t>docker-php</a:t>
            </a:r>
            <a:endParaRPr lang="en-US" dirty="0" smtClean="0"/>
          </a:p>
          <a:p>
            <a:pPr lvl="1"/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tsugicloud</a:t>
            </a:r>
            <a:r>
              <a:rPr lang="en-US" dirty="0" smtClean="0"/>
              <a:t>/</a:t>
            </a:r>
            <a:r>
              <a:rPr lang="en-US" dirty="0" err="1" smtClean="0"/>
              <a:t>ami-sql</a:t>
            </a:r>
            <a:endParaRPr lang="en-US" dirty="0" smtClean="0"/>
          </a:p>
          <a:p>
            <a:pPr lvl="1"/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/csev/sandbox</a:t>
            </a:r>
          </a:p>
          <a:p>
            <a:pPr lvl="1"/>
            <a:endParaRPr lang="en-US" dirty="0"/>
          </a:p>
          <a:p>
            <a:r>
              <a:rPr lang="en-US" dirty="0" smtClean="0"/>
              <a:t>I want a locally owned commercial </a:t>
            </a:r>
            <a:r>
              <a:rPr lang="en-US" dirty="0" err="1" smtClean="0"/>
              <a:t>Tsugi</a:t>
            </a:r>
            <a:r>
              <a:rPr lang="en-US" dirty="0" smtClean="0"/>
              <a:t> Provider in every major county / region </a:t>
            </a:r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7812" y="663246"/>
            <a:ext cx="2769681" cy="72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2BC26D8-82FB-445E-AA49-62A77D7C1EE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58A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B44330D-EA18-4254-AA95-EB49948539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22" y="643467"/>
            <a:ext cx="10037956" cy="5571066"/>
          </a:xfrm>
          <a:prstGeom prst="rect">
            <a:avLst/>
          </a:prstGeom>
        </p:spPr>
      </p:pic>
      <p:sp>
        <p:nvSpPr>
          <p:cNvPr id="2" name="&quot;No&quot; Symbol 1"/>
          <p:cNvSpPr/>
          <p:nvPr/>
        </p:nvSpPr>
        <p:spPr>
          <a:xfrm>
            <a:off x="3944707" y="1379382"/>
            <a:ext cx="4099236" cy="4099236"/>
          </a:xfrm>
          <a:prstGeom prst="noSmoking">
            <a:avLst>
              <a:gd name="adj" fmla="val 4143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753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75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198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17368" y="512462"/>
            <a:ext cx="496389" cy="47679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</a:t>
            </a:r>
          </a:p>
          <a:p>
            <a:pPr algn="ctr"/>
            <a:r>
              <a:rPr lang="en-US" dirty="0" smtClean="0"/>
              <a:t>l</a:t>
            </a:r>
          </a:p>
          <a:p>
            <a:pPr algn="ctr"/>
            <a:r>
              <a:rPr lang="en-US" dirty="0" smtClean="0"/>
              <a:t>o</a:t>
            </a:r>
          </a:p>
          <a:p>
            <a:pPr algn="ctr"/>
            <a:r>
              <a:rPr lang="en-US" dirty="0" smtClean="0"/>
              <a:t>u</a:t>
            </a:r>
          </a:p>
          <a:p>
            <a:pPr algn="ctr"/>
            <a:r>
              <a:rPr lang="en-US" dirty="0" smtClean="0"/>
              <a:t>d</a:t>
            </a:r>
          </a:p>
          <a:p>
            <a:pPr algn="ctr"/>
            <a:r>
              <a:rPr lang="en-US" dirty="0" smtClean="0"/>
              <a:t>f</a:t>
            </a:r>
          </a:p>
          <a:p>
            <a:pPr algn="ctr"/>
            <a:r>
              <a:rPr lang="en-US" dirty="0" smtClean="0"/>
              <a:t>l</a:t>
            </a:r>
          </a:p>
          <a:p>
            <a:pPr algn="ctr"/>
            <a:r>
              <a:rPr lang="en-US" dirty="0" smtClean="0"/>
              <a:t>a</a:t>
            </a:r>
          </a:p>
          <a:p>
            <a:pPr algn="ctr"/>
            <a:r>
              <a:rPr lang="en-US" dirty="0" smtClean="0"/>
              <a:t>r</a:t>
            </a:r>
          </a:p>
          <a:p>
            <a:pPr algn="ctr"/>
            <a:r>
              <a:rPr lang="en-US" dirty="0"/>
              <a:t>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2766311" y="512462"/>
            <a:ext cx="7262949" cy="22026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mtClean="0"/>
              <a:t>Amazon</a:t>
            </a: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073993" y="891286"/>
            <a:ext cx="1239576" cy="1619796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Application</a:t>
            </a:r>
          </a:p>
          <a:p>
            <a:pPr algn="ctr"/>
            <a:r>
              <a:rPr lang="en-US" dirty="0" smtClean="0"/>
              <a:t>Load</a:t>
            </a:r>
          </a:p>
          <a:p>
            <a:pPr algn="ctr"/>
            <a:r>
              <a:rPr lang="en-US" dirty="0" smtClean="0"/>
              <a:t>Balancer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844791" y="976194"/>
            <a:ext cx="1149532" cy="4245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EC2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844791" y="1485644"/>
            <a:ext cx="1149532" cy="4245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EC2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831614" y="2106436"/>
            <a:ext cx="1149532" cy="4245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EC2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54095" y="1805683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23152" y="2040261"/>
            <a:ext cx="1282339" cy="4788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DynamoDB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323152" y="958556"/>
            <a:ext cx="1282339" cy="4788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Aurora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323152" y="1499408"/>
            <a:ext cx="1282339" cy="4788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EFS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766311" y="3039622"/>
            <a:ext cx="7262949" cy="22407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Google</a:t>
            </a:r>
            <a:endParaRPr lang="en-US" dirty="0"/>
          </a:p>
        </p:txBody>
      </p:sp>
      <p:sp>
        <p:nvSpPr>
          <p:cNvPr id="24" name="Left-Right Arrow 23"/>
          <p:cNvSpPr/>
          <p:nvPr/>
        </p:nvSpPr>
        <p:spPr>
          <a:xfrm>
            <a:off x="7294770" y="1694149"/>
            <a:ext cx="640079" cy="460767"/>
          </a:xfrm>
          <a:prstGeom prst="leftRightArrow">
            <a:avLst>
              <a:gd name="adj1" fmla="val 42472"/>
              <a:gd name="adj2" fmla="val 50000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171290" y="884753"/>
            <a:ext cx="410784" cy="16263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F</a:t>
            </a:r>
          </a:p>
          <a:p>
            <a:pPr algn="ctr"/>
            <a:r>
              <a:rPr lang="en-US" sz="1200" dirty="0" smtClean="0"/>
              <a:t>I</a:t>
            </a:r>
          </a:p>
          <a:p>
            <a:pPr algn="ctr"/>
            <a:r>
              <a:rPr lang="en-US" sz="1200" dirty="0" smtClean="0"/>
              <a:t>r</a:t>
            </a:r>
          </a:p>
          <a:p>
            <a:pPr algn="ctr"/>
            <a:r>
              <a:rPr lang="en-US" sz="1200" dirty="0" smtClean="0"/>
              <a:t>e</a:t>
            </a:r>
          </a:p>
          <a:p>
            <a:pPr algn="ctr"/>
            <a:r>
              <a:rPr lang="en-US" sz="1200" dirty="0" smtClean="0"/>
              <a:t>w</a:t>
            </a:r>
          </a:p>
          <a:p>
            <a:pPr algn="ctr"/>
            <a:r>
              <a:rPr lang="en-US" sz="1200" dirty="0" smtClean="0"/>
              <a:t>a</a:t>
            </a:r>
          </a:p>
          <a:p>
            <a:pPr algn="ctr"/>
            <a:r>
              <a:rPr lang="en-US" sz="1200" dirty="0" smtClean="0"/>
              <a:t>l</a:t>
            </a:r>
          </a:p>
          <a:p>
            <a:pPr algn="ctr"/>
            <a:r>
              <a:rPr lang="en-US" sz="1200" dirty="0"/>
              <a:t>l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458643" y="3413059"/>
            <a:ext cx="4585064" cy="175651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Kubernetes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132169" y="3725923"/>
            <a:ext cx="1149532" cy="13522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Service</a:t>
            </a:r>
          </a:p>
          <a:p>
            <a:pPr algn="ctr"/>
            <a:r>
              <a:rPr lang="en-US" dirty="0" smtClean="0"/>
              <a:t>Load</a:t>
            </a:r>
          </a:p>
          <a:p>
            <a:pPr algn="ctr"/>
            <a:r>
              <a:rPr lang="en-US" dirty="0" smtClean="0"/>
              <a:t>Balancer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682263" y="3866768"/>
            <a:ext cx="1149532" cy="4245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Docker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711295" y="4653583"/>
            <a:ext cx="1149532" cy="42454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Docker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120599" y="4271495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323152" y="4690709"/>
            <a:ext cx="1282339" cy="478859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DataStore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8323152" y="3413059"/>
            <a:ext cx="1282339" cy="47885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CloudSQL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8323152" y="4051884"/>
            <a:ext cx="1282339" cy="478859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NFS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3698214" y="3725924"/>
            <a:ext cx="1149532" cy="135220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Ingress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964321" y="5992837"/>
            <a:ext cx="1995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Demo </a:t>
            </a:r>
            <a:r>
              <a:rPr lang="en-US" smtClean="0"/>
              <a:t>at Workshop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61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Learning Experiences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www.learnxp.com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057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E4A809D5-3600-46D4-A466-67F2349A54F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1" r="23013" b="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4" name="TextBox 3"/>
          <p:cNvSpPr txBox="1"/>
          <p:nvPr/>
        </p:nvSpPr>
        <p:spPr>
          <a:xfrm>
            <a:off x="655321" y="2575034"/>
            <a:ext cx="5120113" cy="34622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… with North American and European Higher Education IT, pursuing an "outsource first" / "cloud first" approach as "</a:t>
            </a:r>
            <a:r>
              <a:rPr lang="en-US" sz="2400" i="1" dirty="0"/>
              <a:t>best practice</a:t>
            </a:r>
            <a:r>
              <a:rPr lang="en-US" sz="2400" dirty="0"/>
              <a:t>", </a:t>
            </a:r>
            <a:r>
              <a:rPr lang="en-US" sz="2400" dirty="0" smtClean="0"/>
              <a:t>it </a:t>
            </a:r>
            <a:r>
              <a:rPr lang="en-US" sz="2400" dirty="0"/>
              <a:t>is </a:t>
            </a:r>
            <a:r>
              <a:rPr lang="en-US" sz="2400" dirty="0" smtClean="0"/>
              <a:t>imperative </a:t>
            </a:r>
            <a:r>
              <a:rPr lang="en-US" sz="2400" dirty="0"/>
              <a:t>that </a:t>
            </a:r>
            <a:r>
              <a:rPr lang="en-US" sz="2400" dirty="0" smtClean="0"/>
              <a:t>new open source project include a commercial </a:t>
            </a:r>
            <a:r>
              <a:rPr lang="en-US" sz="2400" dirty="0"/>
              <a:t>cloud provider for the software </a:t>
            </a:r>
            <a:r>
              <a:rPr lang="en-US" sz="2400" dirty="0" smtClean="0"/>
              <a:t>early on...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smtClean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/>
              <a:t>      </a:t>
            </a:r>
            <a:r>
              <a:rPr lang="en-US" sz="2400" dirty="0"/>
              <a:t>- Charles Severance, 9-May-2015</a:t>
            </a:r>
          </a:p>
        </p:txBody>
      </p:sp>
    </p:spTree>
    <p:extLst>
      <p:ext uri="{BB962C8B-B14F-4D97-AF65-F5344CB8AC3E}">
        <p14:creationId xmlns:p14="http://schemas.microsoft.com/office/powerpoint/2010/main" val="2057870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363" y="44486"/>
            <a:ext cx="9570001" cy="681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83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98816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5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0"/>
            <a:ext cx="10169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7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0"/>
            <a:ext cx="10169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15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134</Words>
  <Application>Microsoft Macintosh PowerPoint</Application>
  <PresentationFormat>Widescreen</PresentationFormat>
  <Paragraphs>55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Tsugi At Scale</vt:lpstr>
      <vt:lpstr>PowerPoint Presentation</vt:lpstr>
      <vt:lpstr>PowerPoint Presentation</vt:lpstr>
      <vt:lpstr>Learning Experiences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Radically Open Source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Severance, Charles</dc:creator>
  <cp:lastModifiedBy>Severance, Charles</cp:lastModifiedBy>
  <cp:revision>26</cp:revision>
  <dcterms:created xsi:type="dcterms:W3CDTF">2018-05-08T09:07:07Z</dcterms:created>
  <dcterms:modified xsi:type="dcterms:W3CDTF">2018-06-03T10:05:26Z</dcterms:modified>
</cp:coreProperties>
</file>

<file path=docProps/thumbnail.jpeg>
</file>